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-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6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8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7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3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6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8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3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26AC-6255-45AA-92E2-F83143ED4677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73376-AA43-446C-A14D-7CDAEBDE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9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naroll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holden\AppData\Local\Microsoft\Windows\Temporary Internet Files\Content.IE5\7RPMSQLD\MP9003875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71" y="1304259"/>
            <a:ext cx="1207008" cy="1528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Ron-A-Roll Skating Center">
            <a:hlinkClick r:id="rId3" tooltip="Ron-A-Roll Skating Center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4368120" cy="92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23650" y="4433755"/>
            <a:ext cx="26333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effectLst/>
              </a:rPr>
              <a:t>Ron-A-Roll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85 South Frontage Road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Vernon, CT 06066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860-872-7094</a:t>
            </a:r>
            <a:endParaRPr lang="en-US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2579" y="1447800"/>
            <a:ext cx="5191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Windermere PTO is sponsoring a night of roller </a:t>
            </a:r>
          </a:p>
          <a:p>
            <a:r>
              <a:rPr lang="en-US" dirty="0" smtClean="0"/>
              <a:t>skating to break </a:t>
            </a:r>
            <a:r>
              <a:rPr lang="en-US" dirty="0"/>
              <a:t>up </a:t>
            </a:r>
            <a:r>
              <a:rPr lang="en-US" dirty="0" smtClean="0"/>
              <a:t>those </a:t>
            </a:r>
            <a:r>
              <a:rPr lang="en-US" dirty="0"/>
              <a:t>winter </a:t>
            </a:r>
            <a:r>
              <a:rPr lang="en-US" dirty="0" smtClean="0"/>
              <a:t>blues.  This event is </a:t>
            </a:r>
          </a:p>
          <a:p>
            <a:r>
              <a:rPr lang="en-US" dirty="0" smtClean="0"/>
              <a:t>open to 5</a:t>
            </a:r>
            <a:r>
              <a:rPr lang="en-US" baseline="30000" dirty="0" smtClean="0"/>
              <a:t>th</a:t>
            </a:r>
            <a:r>
              <a:rPr lang="en-US" dirty="0" smtClean="0"/>
              <a:t> and 6</a:t>
            </a:r>
            <a:r>
              <a:rPr lang="en-US" baseline="30000" dirty="0" smtClean="0"/>
              <a:t>th</a:t>
            </a:r>
            <a:r>
              <a:rPr lang="en-US" dirty="0" smtClean="0"/>
              <a:t> grade Ellington students ONLY.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61200" y="2504587"/>
            <a:ext cx="3532634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WHEN:  	Saturday, March 10, 2018</a:t>
            </a:r>
          </a:p>
          <a:p>
            <a:r>
              <a:rPr lang="en-US" b="1" dirty="0" smtClean="0"/>
              <a:t>TIME: 	4:30 – 6:30</a:t>
            </a:r>
          </a:p>
          <a:p>
            <a:r>
              <a:rPr lang="en-US" b="1" dirty="0" smtClean="0"/>
              <a:t>COST:	$9.00 (includes skates)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400" y="4115841"/>
            <a:ext cx="446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Parents must sign their child(</a:t>
            </a:r>
            <a:r>
              <a:rPr lang="en-US" dirty="0" err="1" smtClean="0"/>
              <a:t>ren</a:t>
            </a:r>
            <a:r>
              <a:rPr lang="en-US" dirty="0" smtClean="0"/>
              <a:t>) in and out.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5572" y="5728783"/>
            <a:ext cx="63100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---------------------------------------------------------------------------------------</a:t>
            </a:r>
          </a:p>
          <a:p>
            <a:pPr algn="ctr"/>
            <a:r>
              <a:rPr lang="en-US" sz="1600" dirty="0" smtClean="0"/>
              <a:t>Please Return This Portion with Payment</a:t>
            </a:r>
          </a:p>
          <a:p>
            <a:pPr algn="ctr"/>
            <a:r>
              <a:rPr lang="en-US" dirty="0" smtClean="0"/>
              <a:t>By Thursday March 1,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400" y="6652114"/>
            <a:ext cx="628172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Name: 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Grade:  ________   Teacher: 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Amount Enclosed: $_______________________ </a:t>
            </a:r>
          </a:p>
          <a:p>
            <a:r>
              <a:rPr lang="en-US" sz="1400" dirty="0" smtClean="0"/>
              <a:t>	</a:t>
            </a:r>
            <a:r>
              <a:rPr lang="en-US" sz="1400" smtClean="0"/>
              <a:t>	Make checks </a:t>
            </a:r>
            <a:r>
              <a:rPr lang="en-US" sz="1400" dirty="0" smtClean="0"/>
              <a:t>payable to Center School PTO</a:t>
            </a:r>
          </a:p>
          <a:p>
            <a:endParaRPr lang="en-US" dirty="0" smtClean="0"/>
          </a:p>
          <a:p>
            <a:r>
              <a:rPr lang="en-US" dirty="0" smtClean="0"/>
              <a:t>Special “In-line” skate rental - done at time of event.</a:t>
            </a:r>
            <a:endParaRPr lang="en-US" sz="1400" dirty="0"/>
          </a:p>
        </p:txBody>
      </p:sp>
      <p:pic>
        <p:nvPicPr>
          <p:cNvPr id="1090" name="Picture 66" descr="C:\Users\holden\AppData\Local\Microsoft\Windows\Temporary Internet Files\Content.IE5\963RDEJJ\MC90025016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639" y="3972054"/>
            <a:ext cx="1865298" cy="180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4" name="TextBox 1063"/>
          <p:cNvSpPr txBox="1"/>
          <p:nvPr/>
        </p:nvSpPr>
        <p:spPr>
          <a:xfrm>
            <a:off x="1160545" y="3445924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Special “In-line” </a:t>
            </a:r>
            <a:r>
              <a:rPr lang="en-US" b="1" dirty="0"/>
              <a:t>skate rental is an additional </a:t>
            </a:r>
            <a:r>
              <a:rPr lang="en-US" b="1" dirty="0" smtClean="0"/>
              <a:t>$5.85 </a:t>
            </a:r>
          </a:p>
          <a:p>
            <a:pPr algn="ctr"/>
            <a:r>
              <a:rPr lang="en-US" b="1" dirty="0" smtClean="0"/>
              <a:t>(to </a:t>
            </a:r>
            <a:r>
              <a:rPr lang="en-US" b="1" dirty="0"/>
              <a:t>be paid at the </a:t>
            </a:r>
            <a:r>
              <a:rPr lang="en-US" b="1" dirty="0" smtClean="0"/>
              <a:t>door – please do not include w/form)</a:t>
            </a:r>
            <a:endParaRPr lang="en-US" b="1" dirty="0"/>
          </a:p>
          <a:p>
            <a:endParaRPr lang="en-US" dirty="0"/>
          </a:p>
        </p:txBody>
      </p:sp>
      <p:pic>
        <p:nvPicPr>
          <p:cNvPr id="75" name="Picture 5" descr="Ron-A-Roll Skating Center">
            <a:hlinkClick r:id="rId3" tooltip="Ron-A-Roll Skating Center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0123">
            <a:off x="257086" y="6168839"/>
            <a:ext cx="1483979" cy="31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3" descr="C:\Users\holden\AppData\Local\Microsoft\Windows\Temporary Internet Files\Content.IE5\7RPMSQLD\MP90038759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01" y="7620001"/>
            <a:ext cx="902208" cy="114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9704" y="5590283"/>
            <a:ext cx="5741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Any questions, contact Rachel Dearborn at 860-305-2373 or dearborn.rachel@gmail.com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7001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105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Holden</dc:creator>
  <cp:lastModifiedBy>Owner-1287</cp:lastModifiedBy>
  <cp:revision>11</cp:revision>
  <cp:lastPrinted>2016-01-12T15:06:49Z</cp:lastPrinted>
  <dcterms:created xsi:type="dcterms:W3CDTF">2014-12-04T20:42:46Z</dcterms:created>
  <dcterms:modified xsi:type="dcterms:W3CDTF">2018-02-19T18:43:19Z</dcterms:modified>
</cp:coreProperties>
</file>